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772402" cy="10731500"/>
  <p:notesSz cx="7772402" cy="10731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1</a:t>
            </a:r>
            <a:r>
              <a:rPr dirty="0" smtClean="0" sz="1800" spc="0" b="1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5352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9519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44383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2018-11-08T12:49:22Z</dcterms:created>
  <dcterms:modified xsi:type="dcterms:W3CDTF">2018-11-08T12:49:22Z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